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4558"/>
  </p:normalViewPr>
  <p:slideViewPr>
    <p:cSldViewPr>
      <p:cViewPr varScale="1">
        <p:scale>
          <a:sx n="121" d="100"/>
          <a:sy n="121" d="100"/>
        </p:scale>
        <p:origin x="120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8/31/22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8/31/22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8/31/22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8/31/22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8/31/22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8028</TotalTime>
  <Words>2084</Words>
  <Application>Microsoft Macintosh PowerPoint</Application>
  <PresentationFormat>On-screen Show (4:3)</PresentationFormat>
  <Paragraphs>280</Paragraphs>
  <Slides>22</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Gienger, Christopher M.</cp:lastModifiedBy>
  <cp:revision>351</cp:revision>
  <dcterms:created xsi:type="dcterms:W3CDTF">2013-09-18T21:00:03Z</dcterms:created>
  <dcterms:modified xsi:type="dcterms:W3CDTF">2022-08-31T16:11:59Z</dcterms:modified>
  <cp:category/>
</cp:coreProperties>
</file>